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8B68-4B6F-4950-9404-5130E3AD5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FB773B-3C51-4EFE-82B5-2344951D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8C98-B865-4A82-AA6C-7B0A6DD54B1A}" type="datetimeFigureOut">
              <a:rPr lang="ru-RU" smtClean="0"/>
              <a:t>08.02.2020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AF6EF2-D7C6-4667-91C1-28B6A27CF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8664C6-8588-4CB3-8FAE-CA58EC053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46C1D-E5D9-44A6-8773-18DADB3AB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15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55FE0F-E38F-4997-81DD-05061E838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AC414B-CD4E-4152-BF90-78DD61597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3C569-D42D-4385-954B-9790DE138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78C98-B865-4A82-AA6C-7B0A6DD54B1A}" type="datetimeFigureOut">
              <a:rPr lang="ru-RU" smtClean="0"/>
              <a:t>08.02.2020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7FF85-1034-4082-BA2C-17BE49A14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06D62-9E62-40B8-8DD7-C1CD72F52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46C1D-E5D9-44A6-8773-18DADB3AB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9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77E7C72-C4FE-454A-B037-9A6007BED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300"/>
              <a:t>Разбор пакетированных  </a:t>
            </a:r>
            <a:r>
              <a:rPr lang="ru-RU"/>
              <a:t>Грунтов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31B558-D1AB-4762-94D7-C30D48E18E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1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C1FCEB-06E3-4DF7-B193-4720C6E47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 этой презентации мы рассмотрим 16 образцов грунта 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B0ADFD-7AB3-44D6-BEC9-42AE6DE3B9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30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FA43DA-3CB6-4133-AB14-FFCAF1C93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83B07-3283-41C0-A15F-C2202041F9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8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0EA94B1-B432-4598-A189-B838521DB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2E0ED5-DD93-48EB-9B32-9A742C8515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3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6B1558-B7AD-45E4-A8EB-813D0EA7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Выводы: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42E1BC-48CE-4B10-AACB-8C474EC5FF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53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8B0BD9-0028-4977-AB2C-2C957DF74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Как определить качество грунта самостоятельно: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9D1A73-52C3-4519-9508-58561E99D4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23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AC687C-60C1-474B-99F1-C33E2322E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Кислотность грунта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9BBE78-96D6-410B-98C5-0BA9B4722F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5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4BFF60-B9AC-41F3-86AD-5410B5C40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образцов прибором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Ph3000 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показал следующие результаты: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0F15D8-4C8D-41E3-8143-53CDAAB3BA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94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E1A940-4B14-4365-8A8B-897CC6DE6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Как определить </a:t>
            </a:r>
            <a:r>
              <a:rPr lang="en-US"/>
              <a:t>PH </a:t>
            </a:r>
            <a:r>
              <a:rPr lang="ru-RU"/>
              <a:t>почвы в домашних условиях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3B832E-9BDB-4E64-BFE4-54A15E57EF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7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A2A4F1-BC27-4A18-AFB2-AA68E534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Характеристика грунтов во время и после полива.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43D97-28F9-4025-82A7-B9779D749F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9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51CCCA-CAF7-42BE-A5C8-920E66807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AF331-5AAE-4C8B-98CF-A382A98B24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20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575901-3264-4F44-934A-31D75E140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Как улучшить грунт: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C0AC53-F7F2-4755-B367-FECB6F89B6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97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D9591C-048B-4FFD-8C14-DEA330106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Перлит, Вермикулит.</a:t>
            </a:r>
            <a:br>
              <a:rPr 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D34DC1-A500-4247-9CE1-1B27AB9D5C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60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B9C338-BA93-421C-AF72-C002DC312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Биогумус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7A6DF-BA45-496D-8657-A5A21D230A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6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02E269-3483-4DF0-BEA8-B5441412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Торф Низинный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B2761-5C43-4878-8340-7701933E3B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57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1FCA97-B0D2-48BA-960F-E3B01BEF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Кокосовый субстрат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085168-C772-4006-9D03-7A781B8BAD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66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57C402-C86B-4FCD-BDA1-3FF934E7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Продолжение почвенных добавок и второй части разбора грунтов совсем скоро!</a:t>
            </a:r>
            <a:endParaRPr lang="ru-RU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1C641-B78E-4515-9131-A6955BE08D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50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Разбор пакетированных  Грунтов</vt:lpstr>
      <vt:lpstr>В этой презентации мы рассмотрим 16 образцов грунта </vt:lpstr>
      <vt:lpstr>PowerPoint Presentation</vt:lpstr>
      <vt:lpstr>PowerPoint Presentation</vt:lpstr>
      <vt:lpstr>Выводы:</vt:lpstr>
      <vt:lpstr>Как определить качество грунта самостоятельно:</vt:lpstr>
      <vt:lpstr>Кислотность грунта</vt:lpstr>
      <vt:lpstr>Анализ образцов прибором Ph3000 показал следующие результаты:</vt:lpstr>
      <vt:lpstr>Как определить PH почвы в домашних условиях</vt:lpstr>
      <vt:lpstr>Характеристика грунтов во время и после полива.</vt:lpstr>
      <vt:lpstr>PowerPoint Presentation</vt:lpstr>
      <vt:lpstr>Как улучшить грунт:</vt:lpstr>
      <vt:lpstr>Перлит, Вермикулит.  </vt:lpstr>
      <vt:lpstr>Биогумус</vt:lpstr>
      <vt:lpstr>Торф Низинный</vt:lpstr>
      <vt:lpstr>Кокосовый субстрат</vt:lpstr>
      <vt:lpstr>Продолжение почвенных добавок и второй части разбора грунтов совсем скоро!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Разбор пакетированных  Грунтов</dc:title>
  <dc:creator>Денис Буньков</dc:creator>
  <cp:lastModifiedBy>Денис Буньков</cp:lastModifiedBy>
  <cp:revision>1</cp:revision>
  <dcterms:created xsi:type="dcterms:W3CDTF">2020-02-08T17:40:16Z</dcterms:created>
  <dcterms:modified xsi:type="dcterms:W3CDTF">2020-02-08T17:40:16Z</dcterms:modified>
</cp:coreProperties>
</file>